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9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16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54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44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762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081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016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473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280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93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030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70CE7-48DA-4E95-8AE5-2DD4AABDFA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A2B4-5D58-4922-B989-385E6743D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620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2"/>
                </a:solidFill>
              </a:rPr>
              <a:t>Everyday English</a:t>
            </a:r>
            <a:endParaRPr lang="ar-IQ" b="1" i="1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49" y="1690688"/>
            <a:ext cx="3436285" cy="44989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732" y="1690688"/>
            <a:ext cx="3231222" cy="4498975"/>
          </a:xfrm>
        </p:spPr>
      </p:pic>
    </p:spTree>
    <p:extLst>
      <p:ext uri="{BB962C8B-B14F-4D97-AF65-F5344CB8AC3E}">
        <p14:creationId xmlns:p14="http://schemas.microsoft.com/office/powerpoint/2010/main" val="391418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Everyday English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English</dc:title>
  <dc:creator>ACER1</dc:creator>
  <cp:lastModifiedBy>ACER1</cp:lastModifiedBy>
  <cp:revision>2</cp:revision>
  <dcterms:created xsi:type="dcterms:W3CDTF">2018-12-13T01:29:20Z</dcterms:created>
  <dcterms:modified xsi:type="dcterms:W3CDTF">2018-12-13T01:32:21Z</dcterms:modified>
</cp:coreProperties>
</file>